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6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FD77-722C-49E2-AEB2-4580223DE7D4}" type="datetimeFigureOut">
              <a:rPr lang="pt-PT" smtClean="0"/>
              <a:t>05/07/2022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AF832-54E1-4B1C-8983-BE7858CA31D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2425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6BB89-7BE9-A545-754F-C98A1302D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59015D-C902-57BE-2636-5FE0BEDCC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5101EEF-6BCC-854B-CF2B-115A5CED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4982F9-A41C-49C4-F29E-222FF684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C15CFFE-0FA7-0C90-18C6-F5D7771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8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E8D9B-CD65-671B-7F48-C5C76CC2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8CD0067-CD65-7B90-A58C-073781C09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577353-5EBE-1684-3CDB-FF797E83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A5BE1B-E409-434D-71A6-C07E397D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74703B-5D37-8365-3761-E3FF8199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496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C76D24-E6A4-EA68-4CF4-1A252A1E9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87717F8-2DDB-C7A5-8301-10CDDF3ED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119FBF-5E62-026B-EC90-AE1ACBD5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27D7B7-BEEE-AD8C-C0BA-5550B345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859B762-ECCF-5ECC-3424-AF57C4D5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06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66B7F-BD1B-001E-4C07-353EF8E1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8B74D76-D695-2F68-603A-D73E53708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2052CD5-0103-8CBB-C92A-F2666FF3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DEDC248-E240-A0D1-3BBA-5EAB5E31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737C3B-0753-60F0-5345-D6A90F02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742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CC356-C0DE-21ED-5761-0E3F00EE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63F18D4-8F36-FDE8-7C61-B19829982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DD28AD-0BDA-E40F-22F2-D64CD98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06DEE72-A089-176C-CA13-5DBCA1F9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86269D-FAC9-E652-D449-5BB6B97B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25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D99E-2E37-AFBC-AE47-78D009E9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2BEC8B-8B89-6819-4CA2-CEB3D7BDB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4CB0077-EFB2-B921-AE64-B579EA55A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9E73F7E-A785-B10D-3227-48AE4C2C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20B036F-EAD2-827E-BBB1-F40C3D98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56E54B2-0D17-3E6C-7822-F564A485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266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7D409-9061-3FB2-AC95-E5A3D96D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6215D1A-41B9-A5A9-BC2B-15F7B560D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3FD7943-6EE0-2126-6057-FBBC1F7C9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AEA3D3B-3C2C-B803-D4E7-66FA86182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A79F0E7-CEA8-B4E1-23AF-A35AA4244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F70EC4E-708B-5D43-BED8-43A33E6B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93DD28F-81BA-3065-4CF0-D89F72FC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3AD363F4-5E26-287D-2886-A7871BB5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511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B1DCA-3E8A-3FE0-D4E9-9BD63747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D78786F-D7BA-82B7-DFA2-E7374B8D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5B472FB-28D6-2F09-8276-E3719E8D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EE03092-D92C-4A01-3709-783E876B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418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86783F8-DF8B-9CE3-5002-5E8FDA91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ADF7E30-FE76-A994-3CAF-BB9044C8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99FFB2-856A-8C14-C00D-77EDE2A8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193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7DE2B-A4E3-B1A1-DCB7-A6E45275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CFC164-FA04-5085-90DC-B21188FF5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8133FE9-EAEC-5787-EB79-CBD292F18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B7FDBA-FEB1-88AB-8244-355E45A5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7B2CB21-5744-8978-6A70-C2827967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65906B4-EBE4-102F-F29F-9FE1C486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234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FA1D7-6F7C-F271-7859-C553CA1C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2603FC5-6812-CB40-2F05-59F873D5E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9881A9B-D32D-5889-59F5-A67C3AB4B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3B8055E-B0D1-4C3E-D665-F4955CA3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5C2E7BD-BDA9-FBCE-FB01-B5E072FF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E1E3A53-9300-A914-F8CD-52CE088D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866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A579E94-E53B-656D-C6B8-95B7654A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44D7E20-5D5F-26D1-AA18-2C6A7ECF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F03A28F-FAD5-E073-F0B8-0EE51F7DD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0D82BC-A760-9AFA-6571-268AA1DF0A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DA53247-F183-2FA8-FFA6-2EB2EF798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E76C-0B34-4617-92BE-2419D92E444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300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omont.github.io/ICG_projeto2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944CE-65E2-282D-054B-101CEE226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Riding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a </a:t>
            </a:r>
            <a:r>
              <a:rPr lang="pt-PT" dirty="0" err="1"/>
              <a:t>Turtle’s</a:t>
            </a:r>
            <a:r>
              <a:rPr lang="pt-PT" dirty="0"/>
              <a:t> </a:t>
            </a:r>
            <a:r>
              <a:rPr lang="pt-PT" dirty="0" err="1"/>
              <a:t>Back</a:t>
            </a:r>
            <a:r>
              <a:rPr lang="pt-PT" dirty="0"/>
              <a:t>,</a:t>
            </a:r>
            <a:br>
              <a:rPr lang="pt-PT" dirty="0"/>
            </a:br>
            <a:r>
              <a:rPr lang="pt-PT" dirty="0" err="1"/>
              <a:t>Continued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58EDDC-59F9-82DB-AC8D-FADD282C0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pt-PT" dirty="0"/>
          </a:p>
          <a:p>
            <a:r>
              <a:rPr lang="pt-PT" dirty="0"/>
              <a:t>Diogo Monteiro, 97606</a:t>
            </a:r>
          </a:p>
          <a:p>
            <a:endParaRPr lang="pt-PT" dirty="0"/>
          </a:p>
          <a:p>
            <a:r>
              <a:rPr lang="pt-PT" dirty="0" err="1"/>
              <a:t>Introduction</a:t>
            </a:r>
            <a:r>
              <a:rPr lang="pt-PT" dirty="0"/>
              <a:t> to </a:t>
            </a:r>
            <a:r>
              <a:rPr lang="pt-PT" dirty="0" err="1"/>
              <a:t>Computer</a:t>
            </a:r>
            <a:r>
              <a:rPr lang="pt-PT" dirty="0"/>
              <a:t> </a:t>
            </a:r>
            <a:r>
              <a:rPr lang="pt-PT" dirty="0" err="1"/>
              <a:t>Graphics</a:t>
            </a:r>
            <a:r>
              <a:rPr lang="pt-PT" dirty="0"/>
              <a:t> – 2021/2022 – Project 2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921409-2F16-8E6A-0FA4-9DA6A5D9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2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4E9C846-0417-B26F-1E2B-784ECEEF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203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DD990-9309-D707-B679-295DD784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What’s</a:t>
            </a:r>
            <a:r>
              <a:rPr lang="pt-PT" dirty="0"/>
              <a:t> New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0CCF110-5399-143F-71BC-991248911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2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F153F99-2DC2-5A29-B9D0-3A08D666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2</a:t>
            </a:fld>
            <a:endParaRPr lang="pt-PT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269FD96-9964-6C55-74BC-C7B78828E309}"/>
              </a:ext>
            </a:extLst>
          </p:cNvPr>
          <p:cNvSpPr txBox="1">
            <a:spLocks/>
          </p:cNvSpPr>
          <p:nvPr/>
        </p:nvSpPr>
        <p:spPr>
          <a:xfrm>
            <a:off x="838199" y="1690687"/>
            <a:ext cx="10166809" cy="4078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200" dirty="0"/>
              <a:t>Textures </a:t>
            </a:r>
            <a:r>
              <a:rPr lang="pt-PT" sz="3200" dirty="0" err="1"/>
              <a:t>and</a:t>
            </a:r>
            <a:r>
              <a:rPr lang="pt-PT" sz="3200" dirty="0"/>
              <a:t> </a:t>
            </a:r>
            <a:r>
              <a:rPr lang="pt-PT" sz="3200" dirty="0" err="1"/>
              <a:t>bump</a:t>
            </a:r>
            <a:r>
              <a:rPr lang="pt-PT" sz="3200" dirty="0"/>
              <a:t> </a:t>
            </a:r>
            <a:r>
              <a:rPr lang="pt-PT" sz="3200" dirty="0" err="1"/>
              <a:t>maps</a:t>
            </a:r>
            <a:endParaRPr lang="pt-PT" sz="3200" dirty="0"/>
          </a:p>
          <a:p>
            <a:r>
              <a:rPr lang="pt-PT" sz="3200" dirty="0"/>
              <a:t>New </a:t>
            </a:r>
            <a:r>
              <a:rPr lang="pt-PT" sz="3200" dirty="0" err="1"/>
              <a:t>user</a:t>
            </a:r>
            <a:r>
              <a:rPr lang="pt-PT" sz="3200" dirty="0"/>
              <a:t> </a:t>
            </a:r>
            <a:r>
              <a:rPr lang="pt-PT" sz="3200" dirty="0" err="1"/>
              <a:t>interaction</a:t>
            </a:r>
            <a:r>
              <a:rPr lang="pt-PT" sz="3200" dirty="0"/>
              <a:t> </a:t>
            </a:r>
            <a:r>
              <a:rPr lang="pt-PT" sz="3200" dirty="0" err="1"/>
              <a:t>with</a:t>
            </a:r>
            <a:r>
              <a:rPr lang="pt-PT" sz="3200" dirty="0"/>
              <a:t> </a:t>
            </a:r>
            <a:r>
              <a:rPr lang="pt-PT" sz="3200" dirty="0" err="1"/>
              <a:t>keypresses</a:t>
            </a:r>
            <a:r>
              <a:rPr lang="pt-PT" sz="3200" dirty="0"/>
              <a:t> </a:t>
            </a:r>
            <a:r>
              <a:rPr lang="pt-PT" sz="3200" dirty="0" err="1"/>
              <a:t>and</a:t>
            </a:r>
            <a:r>
              <a:rPr lang="pt-PT" sz="3200" dirty="0"/>
              <a:t> </a:t>
            </a:r>
            <a:r>
              <a:rPr lang="pt-PT" sz="3200" dirty="0" err="1"/>
              <a:t>clicks</a:t>
            </a:r>
            <a:endParaRPr lang="pt-PT" sz="3200" dirty="0"/>
          </a:p>
          <a:p>
            <a:endParaRPr lang="pt-PT" sz="3200" dirty="0"/>
          </a:p>
          <a:p>
            <a:r>
              <a:rPr lang="pt-PT" sz="3200" dirty="0"/>
              <a:t>New </a:t>
            </a:r>
            <a:r>
              <a:rPr lang="pt-PT" sz="3200" dirty="0" err="1"/>
              <a:t>library</a:t>
            </a:r>
            <a:r>
              <a:rPr lang="pt-PT" sz="3200" dirty="0"/>
              <a:t> </a:t>
            </a:r>
            <a:r>
              <a:rPr lang="pt-PT" sz="3200" dirty="0" err="1"/>
              <a:t>added</a:t>
            </a:r>
            <a:r>
              <a:rPr lang="pt-PT" sz="3200" dirty="0"/>
              <a:t>: </a:t>
            </a:r>
            <a:r>
              <a:rPr lang="pt-PT" sz="3200" dirty="0" err="1"/>
              <a:t>Projector</a:t>
            </a:r>
            <a:endParaRPr lang="pt-PT" sz="3200" dirty="0"/>
          </a:p>
          <a:p>
            <a:r>
              <a:rPr lang="pt-PT" sz="3200" dirty="0" err="1"/>
              <a:t>Available</a:t>
            </a:r>
            <a:r>
              <a:rPr lang="pt-PT" sz="3200" dirty="0"/>
              <a:t> </a:t>
            </a:r>
            <a:r>
              <a:rPr lang="pt-PT" sz="3200" dirty="0" err="1"/>
              <a:t>on</a:t>
            </a:r>
            <a:r>
              <a:rPr lang="pt-PT" sz="3200" dirty="0"/>
              <a:t> </a:t>
            </a:r>
            <a:r>
              <a:rPr lang="pt-PT" sz="3200" dirty="0">
                <a:hlinkClick r:id="rId2"/>
              </a:rPr>
              <a:t>https://diomont.github.io/ICG_projeto2/ </a:t>
            </a:r>
            <a:endParaRPr lang="pt-PT" sz="3200" dirty="0"/>
          </a:p>
          <a:p>
            <a:pPr marL="0" indent="0">
              <a:buNone/>
            </a:pPr>
            <a:r>
              <a:rPr lang="pt-PT" sz="3200" dirty="0"/>
              <a:t>   (</a:t>
            </a:r>
            <a:r>
              <a:rPr lang="pt-PT" sz="3200" dirty="0" err="1"/>
              <a:t>might</a:t>
            </a:r>
            <a:r>
              <a:rPr lang="pt-PT" sz="3200" dirty="0"/>
              <a:t> </a:t>
            </a:r>
            <a:r>
              <a:rPr lang="pt-PT" sz="3200" dirty="0" err="1"/>
              <a:t>be</a:t>
            </a:r>
            <a:r>
              <a:rPr lang="pt-PT" sz="3200" dirty="0"/>
              <a:t> a bit </a:t>
            </a:r>
            <a:r>
              <a:rPr lang="pt-PT" sz="3200" dirty="0" err="1"/>
              <a:t>laggy</a:t>
            </a:r>
            <a:r>
              <a:rPr lang="pt-PT" sz="3200" dirty="0"/>
              <a:t>)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5393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B5274-431B-6EFB-56B1-B3309A1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19"/>
            <a:ext cx="10515600" cy="970841"/>
          </a:xfrm>
        </p:spPr>
        <p:txBody>
          <a:bodyPr/>
          <a:lstStyle/>
          <a:p>
            <a:r>
              <a:rPr lang="pt-PT" dirty="0"/>
              <a:t>Textures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735F962-797A-96FB-8054-4EA8F37D6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2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BCDEA0-CDC7-BE53-B012-696C9B1C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3</a:t>
            </a:fld>
            <a:endParaRPr lang="pt-PT"/>
          </a:p>
        </p:txBody>
      </p:sp>
      <p:pic>
        <p:nvPicPr>
          <p:cNvPr id="6" name="Imagem 5" descr="Uma imagem com relva, exterior, planta&#10;&#10;Descrição gerada automaticamente">
            <a:extLst>
              <a:ext uri="{FF2B5EF4-FFF2-40B4-BE49-F238E27FC236}">
                <a16:creationId xmlns:a16="http://schemas.microsoft.com/office/drawing/2014/main" id="{499AD058-B5C8-AE72-A228-9DE534B1A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0" y="1038933"/>
            <a:ext cx="2096951" cy="2096951"/>
          </a:xfrm>
          <a:prstGeom prst="rect">
            <a:avLst/>
          </a:prstGeom>
        </p:spPr>
      </p:pic>
      <p:pic>
        <p:nvPicPr>
          <p:cNvPr id="8" name="Imagem 7" descr="Uma imagem com árvore, exterior, planta&#10;&#10;Descrição gerada automaticamente">
            <a:extLst>
              <a:ext uri="{FF2B5EF4-FFF2-40B4-BE49-F238E27FC236}">
                <a16:creationId xmlns:a16="http://schemas.microsoft.com/office/drawing/2014/main" id="{67831C2E-A5AB-3037-B7B1-AACD18F71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70" y="1038932"/>
            <a:ext cx="2096951" cy="2096951"/>
          </a:xfrm>
          <a:prstGeom prst="rect">
            <a:avLst/>
          </a:prstGeom>
        </p:spPr>
      </p:pic>
      <p:pic>
        <p:nvPicPr>
          <p:cNvPr id="13" name="Imagem 12" descr="Uma imagem com palma, árvore, verde, planta&#10;&#10;Descrição gerada automaticamente">
            <a:extLst>
              <a:ext uri="{FF2B5EF4-FFF2-40B4-BE49-F238E27FC236}">
                <a16:creationId xmlns:a16="http://schemas.microsoft.com/office/drawing/2014/main" id="{6B0D4192-827A-8B82-0E82-601A305D0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830" y="1038932"/>
            <a:ext cx="2096951" cy="2096951"/>
          </a:xfrm>
          <a:prstGeom prst="rect">
            <a:avLst/>
          </a:prstGeom>
        </p:spPr>
      </p:pic>
      <p:pic>
        <p:nvPicPr>
          <p:cNvPr id="15" name="Imagem 14" descr="Uma imagem com exterior, árvore, planta&#10;&#10;Descrição gerada automaticamente">
            <a:extLst>
              <a:ext uri="{FF2B5EF4-FFF2-40B4-BE49-F238E27FC236}">
                <a16:creationId xmlns:a16="http://schemas.microsoft.com/office/drawing/2014/main" id="{113185E0-A865-3708-D579-D9091FCFA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110" y="1038932"/>
            <a:ext cx="2096951" cy="2096951"/>
          </a:xfrm>
          <a:prstGeom prst="rect">
            <a:avLst/>
          </a:prstGeom>
        </p:spPr>
      </p:pic>
      <p:pic>
        <p:nvPicPr>
          <p:cNvPr id="17" name="Imagem 16" descr="Uma imagem com rocha, caverna, pedra&#10;&#10;Descrição gerada automaticamente">
            <a:extLst>
              <a:ext uri="{FF2B5EF4-FFF2-40B4-BE49-F238E27FC236}">
                <a16:creationId xmlns:a16="http://schemas.microsoft.com/office/drawing/2014/main" id="{BB5C03D8-4316-47FE-81A8-0F66C23A7C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50" y="1038932"/>
            <a:ext cx="2096951" cy="209695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A4D097F-A379-50A3-3382-94FBB5FFF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0" y="3720008"/>
            <a:ext cx="2096951" cy="2096951"/>
          </a:xfrm>
          <a:prstGeom prst="rect">
            <a:avLst/>
          </a:prstGeom>
        </p:spPr>
      </p:pic>
      <p:pic>
        <p:nvPicPr>
          <p:cNvPr id="21" name="Imagem 20" descr="Uma imagem com relva, exterior, rocha&#10;&#10;Descrição gerada automaticamente">
            <a:extLst>
              <a:ext uri="{FF2B5EF4-FFF2-40B4-BE49-F238E27FC236}">
                <a16:creationId xmlns:a16="http://schemas.microsoft.com/office/drawing/2014/main" id="{F59AB3BD-7BD0-9E18-8606-B149CE9D42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70" y="3720007"/>
            <a:ext cx="2096951" cy="2096951"/>
          </a:xfrm>
          <a:prstGeom prst="rect">
            <a:avLst/>
          </a:prstGeom>
        </p:spPr>
      </p:pic>
      <p:pic>
        <p:nvPicPr>
          <p:cNvPr id="23" name="Imagem 22" descr="Uma imagem com edifício, mosaico, material de construção&#10;&#10;Descrição gerada automaticamente">
            <a:extLst>
              <a:ext uri="{FF2B5EF4-FFF2-40B4-BE49-F238E27FC236}">
                <a16:creationId xmlns:a16="http://schemas.microsoft.com/office/drawing/2014/main" id="{8549FE01-4E3F-3D3A-B5C3-7C835665E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50" y="3720006"/>
            <a:ext cx="2096952" cy="209695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001368-9A1B-068A-9D8E-051D742E95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830" y="3720007"/>
            <a:ext cx="2096954" cy="2096954"/>
          </a:xfrm>
          <a:prstGeom prst="rect">
            <a:avLst/>
          </a:prstGeom>
        </p:spPr>
      </p:pic>
      <p:pic>
        <p:nvPicPr>
          <p:cNvPr id="27" name="Imagem 26" descr="Uma imagem com edifício, porta&#10;&#10;Descrição gerada automaticamente">
            <a:extLst>
              <a:ext uri="{FF2B5EF4-FFF2-40B4-BE49-F238E27FC236}">
                <a16:creationId xmlns:a16="http://schemas.microsoft.com/office/drawing/2014/main" id="{6E34AD0A-4915-B557-4126-EB56E9DE0F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2"/>
          <a:stretch/>
        </p:blipFill>
        <p:spPr>
          <a:xfrm>
            <a:off x="9796107" y="3724926"/>
            <a:ext cx="2096954" cy="209202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1E8914C-721F-3BBB-97C7-DC95FB445B07}"/>
              </a:ext>
            </a:extLst>
          </p:cNvPr>
          <p:cNvSpPr txBox="1"/>
          <p:nvPr/>
        </p:nvSpPr>
        <p:spPr>
          <a:xfrm>
            <a:off x="262990" y="3135883"/>
            <a:ext cx="209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/>
              <a:t>grass</a:t>
            </a:r>
            <a:endParaRPr lang="pt-PT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9FB57DA-4117-3C3C-6016-B52427D87C5E}"/>
              </a:ext>
            </a:extLst>
          </p:cNvPr>
          <p:cNvSpPr txBox="1"/>
          <p:nvPr/>
        </p:nvSpPr>
        <p:spPr>
          <a:xfrm>
            <a:off x="2646269" y="3141729"/>
            <a:ext cx="209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/>
              <a:t>grassy_rock</a:t>
            </a:r>
            <a:endParaRPr lang="pt-PT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F9551BA-E602-DB33-5F33-7F03F383205B}"/>
              </a:ext>
            </a:extLst>
          </p:cNvPr>
          <p:cNvSpPr txBox="1"/>
          <p:nvPr/>
        </p:nvSpPr>
        <p:spPr>
          <a:xfrm>
            <a:off x="5029548" y="3141728"/>
            <a:ext cx="209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rock</a:t>
            </a:r>
            <a:endParaRPr lang="pt-PT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EEEC40B-DAA3-B5E3-85A3-CE21D6960A5D}"/>
              </a:ext>
            </a:extLst>
          </p:cNvPr>
          <p:cNvSpPr txBox="1"/>
          <p:nvPr/>
        </p:nvSpPr>
        <p:spPr>
          <a:xfrm>
            <a:off x="7412826" y="3138147"/>
            <a:ext cx="209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/>
              <a:t>pine_needles</a:t>
            </a:r>
            <a:endParaRPr lang="pt-PT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11BF736-5413-421E-70DD-BFCD689179AA}"/>
              </a:ext>
            </a:extLst>
          </p:cNvPr>
          <p:cNvSpPr txBox="1"/>
          <p:nvPr/>
        </p:nvSpPr>
        <p:spPr>
          <a:xfrm>
            <a:off x="9796110" y="3142501"/>
            <a:ext cx="209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/>
              <a:t>pine_tree_bark</a:t>
            </a:r>
            <a:endParaRPr lang="pt-PT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72613B6-0720-2919-FC29-D78D5A163C01}"/>
              </a:ext>
            </a:extLst>
          </p:cNvPr>
          <p:cNvSpPr txBox="1"/>
          <p:nvPr/>
        </p:nvSpPr>
        <p:spPr>
          <a:xfrm>
            <a:off x="262990" y="5807528"/>
            <a:ext cx="209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/>
              <a:t>turtle_skin</a:t>
            </a:r>
            <a:endParaRPr lang="pt-PT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D036E6B-2B98-49C8-0EDD-0AF979CD482E}"/>
              </a:ext>
            </a:extLst>
          </p:cNvPr>
          <p:cNvSpPr txBox="1"/>
          <p:nvPr/>
        </p:nvSpPr>
        <p:spPr>
          <a:xfrm>
            <a:off x="2646269" y="5813374"/>
            <a:ext cx="209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/>
              <a:t>turtle_top</a:t>
            </a:r>
            <a:endParaRPr lang="pt-PT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5D9EF8F-6F28-9A49-EAA4-C6817695758A}"/>
              </a:ext>
            </a:extLst>
          </p:cNvPr>
          <p:cNvSpPr txBox="1"/>
          <p:nvPr/>
        </p:nvSpPr>
        <p:spPr>
          <a:xfrm>
            <a:off x="5029548" y="5813373"/>
            <a:ext cx="209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/>
              <a:t>roof</a:t>
            </a:r>
            <a:endParaRPr lang="pt-PT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5B5544F-AB10-0604-D5B9-D2BBC43438FD}"/>
              </a:ext>
            </a:extLst>
          </p:cNvPr>
          <p:cNvSpPr txBox="1"/>
          <p:nvPr/>
        </p:nvSpPr>
        <p:spPr>
          <a:xfrm>
            <a:off x="7412826" y="5809792"/>
            <a:ext cx="209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/>
              <a:t>wall</a:t>
            </a:r>
            <a:endParaRPr lang="pt-PT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AA4A681-9034-6B38-D1B6-6E76F31404F2}"/>
              </a:ext>
            </a:extLst>
          </p:cNvPr>
          <p:cNvSpPr txBox="1"/>
          <p:nvPr/>
        </p:nvSpPr>
        <p:spPr>
          <a:xfrm>
            <a:off x="9796110" y="5814146"/>
            <a:ext cx="2096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 err="1"/>
              <a:t>wall_door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1198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B6D5C-15CE-B61B-84A3-E2BD3FF4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Bump</a:t>
            </a:r>
            <a:r>
              <a:rPr lang="pt-PT" dirty="0"/>
              <a:t> </a:t>
            </a:r>
            <a:r>
              <a:rPr lang="pt-PT" dirty="0" err="1"/>
              <a:t>Mapping</a:t>
            </a:r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4085DA4-8C08-D6E6-244C-6F9A0204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2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FE5CDA-5E21-71DD-F590-331350D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4</a:t>
            </a:fld>
            <a:endParaRPr lang="pt-PT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9788F743-520D-C8EF-BBE0-F6B94894C360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4054312" cy="4078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200" dirty="0"/>
              <a:t>Some </a:t>
            </a:r>
            <a:r>
              <a:rPr lang="pt-PT" sz="3200" dirty="0" err="1"/>
              <a:t>objects</a:t>
            </a:r>
            <a:r>
              <a:rPr lang="pt-PT" sz="3200" dirty="0"/>
              <a:t> </a:t>
            </a:r>
            <a:r>
              <a:rPr lang="pt-PT" sz="3200" dirty="0" err="1"/>
              <a:t>had</a:t>
            </a:r>
            <a:r>
              <a:rPr lang="pt-PT" sz="3200" dirty="0"/>
              <a:t> a </a:t>
            </a:r>
            <a:r>
              <a:rPr lang="pt-PT" sz="3200" dirty="0" err="1"/>
              <a:t>bump</a:t>
            </a:r>
            <a:r>
              <a:rPr lang="pt-PT" sz="3200" dirty="0"/>
              <a:t> </a:t>
            </a:r>
            <a:r>
              <a:rPr lang="pt-PT" sz="3200" dirty="0" err="1"/>
              <a:t>map</a:t>
            </a:r>
            <a:r>
              <a:rPr lang="pt-PT" sz="3200" dirty="0"/>
              <a:t> </a:t>
            </a:r>
            <a:r>
              <a:rPr lang="pt-PT" sz="3200" dirty="0" err="1"/>
              <a:t>assigned</a:t>
            </a:r>
            <a:endParaRPr lang="pt-PT" sz="3200" dirty="0"/>
          </a:p>
          <a:p>
            <a:r>
              <a:rPr lang="pt-PT" sz="3200" dirty="0"/>
              <a:t>For </a:t>
            </a:r>
            <a:r>
              <a:rPr lang="pt-PT" sz="3200" dirty="0" err="1"/>
              <a:t>this</a:t>
            </a:r>
            <a:r>
              <a:rPr lang="pt-PT" sz="3200" dirty="0"/>
              <a:t>, </a:t>
            </a:r>
            <a:r>
              <a:rPr lang="pt-PT" sz="3200" dirty="0" err="1"/>
              <a:t>the</a:t>
            </a:r>
            <a:r>
              <a:rPr lang="pt-PT" sz="3200" dirty="0"/>
              <a:t> </a:t>
            </a:r>
            <a:r>
              <a:rPr lang="pt-PT" sz="3200" dirty="0" err="1"/>
              <a:t>same</a:t>
            </a:r>
            <a:r>
              <a:rPr lang="pt-PT" sz="3200" dirty="0"/>
              <a:t> </a:t>
            </a:r>
            <a:r>
              <a:rPr lang="pt-PT" sz="3200" dirty="0" err="1"/>
              <a:t>image</a:t>
            </a:r>
            <a:r>
              <a:rPr lang="pt-PT" sz="3200" dirty="0"/>
              <a:t> as </a:t>
            </a:r>
            <a:r>
              <a:rPr lang="pt-PT" sz="3200" dirty="0" err="1"/>
              <a:t>the</a:t>
            </a:r>
            <a:r>
              <a:rPr lang="pt-PT" sz="3200" dirty="0"/>
              <a:t> texture </a:t>
            </a:r>
            <a:r>
              <a:rPr lang="pt-PT" sz="3200" dirty="0" err="1"/>
              <a:t>was</a:t>
            </a:r>
            <a:r>
              <a:rPr lang="pt-PT" sz="3200" dirty="0"/>
              <a:t> </a:t>
            </a:r>
            <a:r>
              <a:rPr lang="pt-PT" sz="3200" dirty="0" err="1"/>
              <a:t>used</a:t>
            </a:r>
            <a:endParaRPr lang="pt-PT" sz="3200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5756D6-D7F1-E6A0-50F4-D020FB33A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024" y="1358797"/>
            <a:ext cx="6275776" cy="47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36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B6D5C-15CE-B61B-84A3-E2BD3FF4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Different</a:t>
            </a:r>
            <a:r>
              <a:rPr lang="pt-PT" dirty="0"/>
              <a:t> Textures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Different</a:t>
            </a:r>
            <a:r>
              <a:rPr lang="pt-PT" dirty="0"/>
              <a:t> Faces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1CFC4D-8A21-E6F7-817A-F16C73908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4855" cy="4079064"/>
          </a:xfrm>
        </p:spPr>
        <p:txBody>
          <a:bodyPr>
            <a:normAutofit lnSpcReduction="10000"/>
          </a:bodyPr>
          <a:lstStyle/>
          <a:p>
            <a:r>
              <a:rPr lang="pt-PT" sz="3600" dirty="0"/>
              <a:t>Some </a:t>
            </a:r>
            <a:r>
              <a:rPr lang="pt-PT" sz="3600" dirty="0" err="1"/>
              <a:t>objects</a:t>
            </a:r>
            <a:r>
              <a:rPr lang="pt-PT" sz="3600" dirty="0"/>
              <a:t> </a:t>
            </a:r>
            <a:r>
              <a:rPr lang="pt-PT" sz="3600" dirty="0" err="1"/>
              <a:t>needed</a:t>
            </a:r>
            <a:r>
              <a:rPr lang="pt-PT" sz="3600" dirty="0"/>
              <a:t> diferente textures </a:t>
            </a:r>
            <a:r>
              <a:rPr lang="pt-PT" sz="3600" dirty="0" err="1"/>
              <a:t>on</a:t>
            </a:r>
            <a:r>
              <a:rPr lang="pt-PT" sz="3600" dirty="0"/>
              <a:t> </a:t>
            </a:r>
            <a:r>
              <a:rPr lang="pt-PT" sz="3600" dirty="0" err="1"/>
              <a:t>certain</a:t>
            </a:r>
            <a:r>
              <a:rPr lang="pt-PT" sz="3600" dirty="0"/>
              <a:t> faces</a:t>
            </a:r>
          </a:p>
          <a:p>
            <a:r>
              <a:rPr lang="pt-PT" sz="3600" dirty="0"/>
              <a:t>For </a:t>
            </a:r>
            <a:r>
              <a:rPr lang="pt-PT" sz="3600" dirty="0" err="1"/>
              <a:t>instance</a:t>
            </a:r>
            <a:r>
              <a:rPr lang="pt-PT" sz="3600" dirty="0"/>
              <a:t>, </a:t>
            </a:r>
            <a:r>
              <a:rPr lang="pt-PT" sz="3600" dirty="0" err="1"/>
              <a:t>wall</a:t>
            </a:r>
            <a:r>
              <a:rPr lang="pt-PT" sz="3600" dirty="0"/>
              <a:t> </a:t>
            </a:r>
            <a:r>
              <a:rPr lang="pt-PT" sz="3600" dirty="0" err="1"/>
              <a:t>with</a:t>
            </a:r>
            <a:r>
              <a:rPr lang="pt-PT" sz="3600" dirty="0"/>
              <a:t> a </a:t>
            </a:r>
            <a:r>
              <a:rPr lang="pt-PT" sz="3600" dirty="0" err="1"/>
              <a:t>door</a:t>
            </a:r>
            <a:r>
              <a:rPr lang="pt-PT" sz="3600" dirty="0"/>
              <a:t>, </a:t>
            </a:r>
            <a:r>
              <a:rPr lang="pt-PT" sz="3600" dirty="0" err="1"/>
              <a:t>side</a:t>
            </a:r>
            <a:r>
              <a:rPr lang="pt-PT" sz="3600" dirty="0"/>
              <a:t> </a:t>
            </a:r>
            <a:r>
              <a:rPr lang="pt-PT" sz="3600" dirty="0" err="1"/>
              <a:t>of</a:t>
            </a:r>
            <a:r>
              <a:rPr lang="pt-PT" sz="3600" dirty="0"/>
              <a:t> </a:t>
            </a:r>
            <a:r>
              <a:rPr lang="pt-PT" sz="3600" dirty="0" err="1"/>
              <a:t>the</a:t>
            </a:r>
            <a:r>
              <a:rPr lang="pt-PT" sz="3600" dirty="0"/>
              <a:t> </a:t>
            </a:r>
            <a:r>
              <a:rPr lang="pt-PT" sz="3600" dirty="0" err="1"/>
              <a:t>roof</a:t>
            </a:r>
            <a:endParaRPr lang="pt-PT" sz="3600" dirty="0"/>
          </a:p>
          <a:p>
            <a:r>
              <a:rPr lang="pt-PT" sz="3600" dirty="0" err="1"/>
              <a:t>Multiple</a:t>
            </a:r>
            <a:r>
              <a:rPr lang="pt-PT" sz="3600" dirty="0"/>
              <a:t> </a:t>
            </a:r>
            <a:r>
              <a:rPr lang="pt-PT" sz="3600" dirty="0" err="1"/>
              <a:t>materials</a:t>
            </a:r>
            <a:r>
              <a:rPr lang="pt-PT" sz="3600" dirty="0"/>
              <a:t> are </a:t>
            </a:r>
            <a:r>
              <a:rPr lang="pt-PT" sz="3600" dirty="0" err="1"/>
              <a:t>created</a:t>
            </a:r>
            <a:r>
              <a:rPr lang="pt-PT" sz="3600" dirty="0"/>
              <a:t> </a:t>
            </a:r>
            <a:r>
              <a:rPr lang="pt-PT" sz="3600" dirty="0" err="1"/>
              <a:t>and</a:t>
            </a:r>
            <a:r>
              <a:rPr lang="pt-PT" sz="3600" dirty="0"/>
              <a:t> </a:t>
            </a:r>
            <a:r>
              <a:rPr lang="pt-PT" sz="3600" dirty="0" err="1"/>
              <a:t>used</a:t>
            </a:r>
            <a:r>
              <a:rPr lang="pt-PT" sz="3600" dirty="0"/>
              <a:t> to </a:t>
            </a:r>
            <a:r>
              <a:rPr lang="pt-PT" sz="3600" dirty="0" err="1"/>
              <a:t>make</a:t>
            </a:r>
            <a:r>
              <a:rPr lang="pt-PT" sz="3600" dirty="0"/>
              <a:t> </a:t>
            </a:r>
            <a:r>
              <a:rPr lang="pt-PT" sz="3600" dirty="0" err="1"/>
              <a:t>the</a:t>
            </a:r>
            <a:r>
              <a:rPr lang="pt-PT" sz="3600" dirty="0"/>
              <a:t> </a:t>
            </a:r>
            <a:r>
              <a:rPr lang="pt-PT" sz="3600" dirty="0" err="1"/>
              <a:t>Mesh</a:t>
            </a:r>
            <a:endParaRPr lang="pt-PT" sz="3600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4085DA4-8C08-D6E6-244C-6F9A0204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2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DFE5CDA-5E21-71DD-F590-331350D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5</a:t>
            </a:fld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77274F-051A-1500-AF9F-CB0CED33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595744" cy="440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8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AC386-2116-E6B4-0B03-45113820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Interaction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63E7569-D78E-A980-42C5-E03FCBCB4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185000" cy="1542706"/>
          </a:xfrm>
        </p:spPr>
        <p:txBody>
          <a:bodyPr>
            <a:normAutofit/>
          </a:bodyPr>
          <a:lstStyle/>
          <a:p>
            <a:r>
              <a:rPr lang="en-GB" dirty="0"/>
              <a:t>The turtle’s head can be controlled with the WASD keys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F36D00-7B5C-37A5-80A6-33841E34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 dirty="0"/>
              <a:t>ICG - 2021/2022 - Project 2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B4F806-50C1-2A3B-B7FF-66DE4B6A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6</a:t>
            </a:fld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A6CC802-0057-41A9-E975-DBA3D170C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5" y="2577829"/>
            <a:ext cx="3716864" cy="3655573"/>
          </a:xfrm>
          <a:prstGeom prst="rect">
            <a:avLst/>
          </a:prstGeom>
        </p:spPr>
      </p:pic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F312E2D6-0C84-7A2E-0A53-926B8D76DB66}"/>
              </a:ext>
            </a:extLst>
          </p:cNvPr>
          <p:cNvSpPr txBox="1">
            <a:spLocks/>
          </p:cNvSpPr>
          <p:nvPr/>
        </p:nvSpPr>
        <p:spPr>
          <a:xfrm>
            <a:off x="6168802" y="1698868"/>
            <a:ext cx="5185000" cy="154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Clicking on trees will destroy them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9204645-CE39-2EEF-8A12-A15368AD0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340" y="2581468"/>
            <a:ext cx="3134226" cy="365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8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D9-859B-FFDC-7F6F-65A18648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3326C6E-5F1E-0E8D-F642-983D8716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43" y="1825625"/>
            <a:ext cx="10887959" cy="4351338"/>
          </a:xfrm>
        </p:spPr>
        <p:txBody>
          <a:bodyPr/>
          <a:lstStyle/>
          <a:p>
            <a:r>
              <a:rPr lang="en-GB" dirty="0"/>
              <a:t>Mapping is pretty neat!</a:t>
            </a:r>
          </a:p>
          <a:p>
            <a:endParaRPr lang="en-GB" dirty="0"/>
          </a:p>
          <a:p>
            <a:r>
              <a:rPr lang="en-GB" dirty="0"/>
              <a:t>Could have messed with material properties like shininess and played around with reflective surfaces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1EA4CEC-2557-52C3-FD71-204BDA1E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9584837-1C74-DD42-E69B-D85B02C8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377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1232B-71A3-AC7C-39CB-459AD3EB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References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C0E097-CB4A-4A39-1006-BCCC06BDE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Three.js </a:t>
            </a:r>
            <a:r>
              <a:rPr lang="pt-PT" dirty="0" err="1"/>
              <a:t>documentation</a:t>
            </a:r>
            <a:endParaRPr lang="pt-PT" dirty="0"/>
          </a:p>
          <a:p>
            <a:r>
              <a:rPr lang="pt-PT" dirty="0" err="1"/>
              <a:t>Past</a:t>
            </a:r>
            <a:r>
              <a:rPr lang="pt-PT" dirty="0"/>
              <a:t> </a:t>
            </a:r>
            <a:r>
              <a:rPr lang="pt-PT" dirty="0" err="1"/>
              <a:t>pratical</a:t>
            </a:r>
            <a:r>
              <a:rPr lang="pt-PT" dirty="0"/>
              <a:t> </a:t>
            </a:r>
            <a:r>
              <a:rPr lang="pt-PT" dirty="0" err="1"/>
              <a:t>guides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examples</a:t>
            </a:r>
            <a:endParaRPr lang="pt-PT" dirty="0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ECCBBE-C215-B776-15D1-1104CF272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PT"/>
              <a:t>ICG - 2021/2022 - Project 1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AA63990-17BD-B879-DD9C-8B239398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E76C-0B34-4617-92BE-2419D92E4442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12533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245</Words>
  <Application>Microsoft Office PowerPoint</Application>
  <PresentationFormat>Ecrã Panorâmico</PresentationFormat>
  <Paragraphs>56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Riding on a Turtle’s Back, Continued</vt:lpstr>
      <vt:lpstr>What’s New</vt:lpstr>
      <vt:lpstr>Textures</vt:lpstr>
      <vt:lpstr>Bump Mapping</vt:lpstr>
      <vt:lpstr>Different Textures On Different Faces</vt:lpstr>
      <vt:lpstr>User Interaction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Joaquim Madeira</dc:creator>
  <cp:lastModifiedBy>Diogo Monteiro</cp:lastModifiedBy>
  <cp:revision>7</cp:revision>
  <dcterms:created xsi:type="dcterms:W3CDTF">2022-05-15T09:39:59Z</dcterms:created>
  <dcterms:modified xsi:type="dcterms:W3CDTF">2022-07-05T17:06:26Z</dcterms:modified>
</cp:coreProperties>
</file>